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A93155B6-0649-419D-B803-C5AC06E384A6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FD312160-FD90-487D-AA82-D4B8F8729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Post-Disaster Rebuilding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Josette</a:t>
            </a:r>
            <a:r>
              <a:rPr lang="en-US" dirty="0" smtClean="0"/>
              <a:t> </a:t>
            </a:r>
            <a:r>
              <a:rPr lang="en-US" dirty="0" err="1" smtClean="0"/>
              <a:t>Severyn</a:t>
            </a:r>
            <a:endParaRPr lang="en-US" dirty="0" smtClean="0"/>
          </a:p>
          <a:p>
            <a:r>
              <a:rPr lang="en-US" dirty="0" smtClean="0"/>
              <a:t>Blake Harvey</a:t>
            </a:r>
          </a:p>
          <a:p>
            <a:r>
              <a:rPr lang="en-US" dirty="0" err="1" smtClean="0"/>
              <a:t>Sekita</a:t>
            </a:r>
            <a:r>
              <a:rPr lang="en-US" smtClean="0"/>
              <a:t> Grant</a:t>
            </a:r>
            <a:endParaRPr lang="en-US" dirty="0" smtClean="0"/>
          </a:p>
          <a:p>
            <a:r>
              <a:rPr lang="en-US" dirty="0" smtClean="0"/>
              <a:t>Brett Lackey</a:t>
            </a:r>
          </a:p>
          <a:p>
            <a:r>
              <a:rPr lang="en-US" dirty="0" smtClean="0"/>
              <a:t>Alex Fisher</a:t>
            </a:r>
          </a:p>
          <a:p>
            <a:r>
              <a:rPr lang="en-US" dirty="0" smtClean="0"/>
              <a:t>Hilary Flint</a:t>
            </a:r>
          </a:p>
          <a:p>
            <a:r>
              <a:rPr lang="en-US" dirty="0" smtClean="0"/>
              <a:t>Amy Long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Post-Disaster Recovery Preliminary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Pinellas County Public Works Department, the Office of Emergency Management, and the Planning Department shall:</a:t>
            </a:r>
          </a:p>
          <a:p>
            <a:pPr lvl="2"/>
            <a:r>
              <a:rPr lang="en-US" sz="2400" dirty="0" smtClean="0"/>
              <a:t>identify (1) damaged areas requiring rehabilitation or redevelopment and (2) high-risk areas for development;</a:t>
            </a:r>
          </a:p>
          <a:p>
            <a:pPr lvl="2"/>
            <a:r>
              <a:rPr lang="en-US" sz="2400" dirty="0" smtClean="0"/>
              <a:t>analyze and recommend hazard mitigation options for the redevelopment of damaged areas and public facilities; and </a:t>
            </a:r>
          </a:p>
          <a:p>
            <a:pPr lvl="2"/>
            <a:r>
              <a:rPr lang="en-US" sz="2400" dirty="0" smtClean="0"/>
              <a:t>recommend amendments, if needed, to the Pinellas County Comprehensive Development Master Plan.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Post-Disaster Recovery</a:t>
            </a:r>
            <a:br>
              <a:rPr lang="en-US" dirty="0" smtClean="0"/>
            </a:br>
            <a:r>
              <a:rPr lang="en-US" dirty="0" smtClean="0"/>
              <a:t>“V”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800" dirty="0" smtClean="0"/>
              <a:t>damage exceeding 50 percent of pre-storm market value, if reconstructed, shall comply with the Coastal High Hazard Area (“CHHA”) section of the Florida Building Code and Chapter 158 of the Pinellas County Code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Post-Disaster Recovery</a:t>
            </a:r>
            <a:br>
              <a:rPr lang="en-US" dirty="0" smtClean="0"/>
            </a:br>
            <a:r>
              <a:rPr lang="en-US" dirty="0" smtClean="0"/>
              <a:t>Recurring Destruction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800" dirty="0" smtClean="0"/>
              <a:t>Structures which have suffered damage to pilings, foundations, or load bearing walls more than one time within a 3 year period shall rebuild landward of their present location and be structurally modified to meet current building codes.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Post-Disaster Recovery</a:t>
            </a:r>
            <a:br>
              <a:rPr lang="en-US" dirty="0" smtClean="0"/>
            </a:br>
            <a:r>
              <a:rPr lang="en-US" dirty="0" smtClean="0"/>
              <a:t>Permitting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permitting process shall be temporarily modified to provide for rapid disaster repairs and accelerate safe redevelopment of critical facilities within the County</a:t>
            </a:r>
          </a:p>
          <a:p>
            <a:r>
              <a:rPr lang="en-US" dirty="0" smtClean="0"/>
              <a:t>Critical facilities shall receive primary focus </a:t>
            </a:r>
          </a:p>
          <a:p>
            <a:r>
              <a:rPr lang="en-US" dirty="0" smtClean="0"/>
              <a:t>permitting standards will be relaxed to require one permit and one inspection to allow for rapid redevelopment</a:t>
            </a:r>
          </a:p>
          <a:p>
            <a:r>
              <a:rPr lang="en-US" dirty="0" smtClean="0"/>
              <a:t>The permitting for minor repairs shall be expedited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 Preservation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debris clearance and repairs do not undermine historic resources</a:t>
            </a:r>
          </a:p>
          <a:p>
            <a:r>
              <a:rPr lang="en-US" dirty="0" smtClean="0"/>
              <a:t>recover and reuse existing materials from historic structures to retain as historic integrity and aesthetics of the structure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ordinance creates an unnecessary hardship or inequity to an individual landowner, such owner may seek, through the Board of Adjustment, a variance or special exception.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Ordinance Content</a:t>
            </a:r>
          </a:p>
          <a:p>
            <a:pPr lvl="1"/>
            <a:r>
              <a:rPr lang="en-US" dirty="0" smtClean="0"/>
              <a:t>Zoning</a:t>
            </a:r>
          </a:p>
          <a:p>
            <a:pPr lvl="1"/>
            <a:r>
              <a:rPr lang="en-US" dirty="0" smtClean="0"/>
              <a:t>Post-disaster Recovery</a:t>
            </a:r>
          </a:p>
          <a:p>
            <a:pPr lvl="1"/>
            <a:r>
              <a:rPr lang="en-US" dirty="0" smtClean="0"/>
              <a:t>Historic Preservation</a:t>
            </a:r>
          </a:p>
          <a:p>
            <a:pPr lvl="1"/>
            <a:r>
              <a:rPr lang="en-US" dirty="0" smtClean="0"/>
              <a:t>Process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of Post Disaster Redevelopment Plan (PDRP)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reduce or eliminate the exposure of human life and public and private property to natural hazards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Ordinance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To explicitly declare the rights of property owners to build- back post-disaster following a coastal disaster</a:t>
            </a:r>
          </a:p>
          <a:p>
            <a:pPr lvl="1"/>
            <a:r>
              <a:rPr lang="en-US" dirty="0" smtClean="0"/>
              <a:t>avulsion of land</a:t>
            </a:r>
          </a:p>
          <a:p>
            <a:pPr lvl="1"/>
            <a:r>
              <a:rPr lang="en-US" dirty="0" smtClean="0"/>
              <a:t>accretion of land</a:t>
            </a:r>
          </a:p>
          <a:p>
            <a:r>
              <a:rPr lang="en-US" dirty="0" smtClean="0"/>
              <a:t>2. To set regulations that govern post-disaster build-back in accordance with locally-adopted goals that promote resiliency.  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Ordinance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To prescribe regulations for coastal high hazard and flood hazard areas</a:t>
            </a:r>
          </a:p>
          <a:p>
            <a:r>
              <a:rPr lang="en-US" dirty="0" smtClean="0"/>
              <a:t>4. To encourage the flood proofing of all structures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lines will be redefined according to federal, state and local laws, in the event a natural disaster permanently changes the mean high water line (MHWL)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Zoning-Loss of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loss of land occurs, the Pinellas County Board of Commissioners has the discretion to choose any of the following responses, or any combination thereof:</a:t>
            </a:r>
            <a:endParaRPr lang="en-US" sz="3600" dirty="0" smtClean="0"/>
          </a:p>
          <a:p>
            <a:pPr lvl="0"/>
            <a:r>
              <a:rPr lang="en-US" dirty="0" smtClean="0"/>
              <a:t>Active Role of Municipality</a:t>
            </a:r>
            <a:endParaRPr lang="en-US" sz="3600" dirty="0" smtClean="0"/>
          </a:p>
          <a:p>
            <a:pPr lvl="1"/>
            <a:r>
              <a:rPr lang="en-US" sz="2800" dirty="0" smtClean="0"/>
              <a:t>Transfer of Development Rights (TDR’s)</a:t>
            </a:r>
            <a:endParaRPr lang="en-US" sz="3200" dirty="0" smtClean="0"/>
          </a:p>
          <a:p>
            <a:pPr lvl="1"/>
            <a:r>
              <a:rPr lang="en-US" sz="2800" dirty="0" smtClean="0"/>
              <a:t>Land Swap</a:t>
            </a:r>
            <a:endParaRPr lang="en-US" sz="3200" dirty="0" smtClean="0"/>
          </a:p>
          <a:p>
            <a:pPr lvl="1"/>
            <a:r>
              <a:rPr lang="en-US" sz="2800" dirty="0" smtClean="0"/>
              <a:t>Mediation (Burt J. Harris Act)</a:t>
            </a:r>
            <a:endParaRPr lang="en-US" sz="3200" dirty="0" smtClean="0"/>
          </a:p>
          <a:p>
            <a:pPr lvl="0"/>
            <a:r>
              <a:rPr lang="en-US" dirty="0" smtClean="0"/>
              <a:t>Passive Role of Municipality</a:t>
            </a:r>
            <a:endParaRPr lang="en-US" sz="3600" dirty="0" smtClean="0"/>
          </a:p>
          <a:p>
            <a:pPr lvl="1"/>
            <a:r>
              <a:rPr lang="en-US" sz="2800" dirty="0" smtClean="0"/>
              <a:t>Heightened notice requirements: disclosure of risks to potential buyers of coastal land</a:t>
            </a:r>
            <a:endParaRPr lang="en-US" sz="3200" dirty="0" smtClean="0"/>
          </a:p>
          <a:p>
            <a:pPr lvl="1"/>
            <a:r>
              <a:rPr lang="en-US" sz="2800" dirty="0" smtClean="0"/>
              <a:t>Heightened environmental requirements for coastal property ownership</a:t>
            </a:r>
            <a:endParaRPr lang="en-US" sz="3200" dirty="0" smtClean="0"/>
          </a:p>
          <a:p>
            <a:pPr lvl="2"/>
            <a:r>
              <a:rPr lang="en-US" sz="2400" dirty="0" smtClean="0"/>
              <a:t> specify minimum dune height and width requirements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Zoning- Public Easements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easements will remain intact by shifting the easement line inland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Post-Disaster Recovery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Begins immediately following a natural disaster or immediately following a moratorium</a:t>
            </a:r>
          </a:p>
          <a:p>
            <a:r>
              <a:rPr lang="en-US" dirty="0" smtClean="0"/>
              <a:t>Ends 90 days after it begins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594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Foundry</vt:lpstr>
      <vt:lpstr>Post-Disaster Rebuilding</vt:lpstr>
      <vt:lpstr>Outline</vt:lpstr>
      <vt:lpstr>Purpose of Post Disaster Redevelopment Plan (PDRP)</vt:lpstr>
      <vt:lpstr>Purpose of Ordinance </vt:lpstr>
      <vt:lpstr>Purpose of Ordinance Cont.</vt:lpstr>
      <vt:lpstr>Zoning</vt:lpstr>
      <vt:lpstr>Zoning-Loss of Land</vt:lpstr>
      <vt:lpstr>Zoning- Public Easements</vt:lpstr>
      <vt:lpstr>Post-Disaster Recovery Period</vt:lpstr>
      <vt:lpstr>Post-Disaster Recovery Preliminary Studies</vt:lpstr>
      <vt:lpstr>Post-Disaster Recovery “V” Zone</vt:lpstr>
      <vt:lpstr>Post-Disaster Recovery Recurring Destruction</vt:lpstr>
      <vt:lpstr>Post-Disaster Recovery Permitting Process</vt:lpstr>
      <vt:lpstr>Historic Preservation</vt:lpstr>
      <vt:lpstr>Process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Disaster Rebuilding</dc:title>
  <dc:creator>3465ael</dc:creator>
  <cp:lastModifiedBy>Blake Harvey</cp:lastModifiedBy>
  <cp:revision>8</cp:revision>
  <dcterms:created xsi:type="dcterms:W3CDTF">2012-01-24T03:07:10Z</dcterms:created>
  <dcterms:modified xsi:type="dcterms:W3CDTF">2012-01-24T03:07:36Z</dcterms:modified>
</cp:coreProperties>
</file>