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A93155B6-0649-419D-B803-C5AC06E384A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D312160-FD90-487D-AA82-D4B8F872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Post-Disaster Rebuilding</a:t>
            </a:r>
            <a:br>
              <a:rPr lang="en-US" dirty="0" smtClean="0"/>
            </a:br>
            <a:r>
              <a:rPr lang="en-US" dirty="0" smtClean="0"/>
              <a:t>for Pinellas County</a:t>
            </a:r>
            <a:br>
              <a:rPr lang="en-US" dirty="0" smtClean="0"/>
            </a:br>
            <a:r>
              <a:rPr lang="en-US" sz="2700" dirty="0" smtClean="0"/>
              <a:t>April 7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, 2011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Josette</a:t>
            </a:r>
            <a:r>
              <a:rPr lang="en-US" dirty="0" smtClean="0"/>
              <a:t> </a:t>
            </a:r>
            <a:r>
              <a:rPr lang="en-US" dirty="0" err="1" smtClean="0"/>
              <a:t>Severyn</a:t>
            </a:r>
            <a:endParaRPr lang="en-US" dirty="0" smtClean="0"/>
          </a:p>
          <a:p>
            <a:r>
              <a:rPr lang="en-US" dirty="0" smtClean="0"/>
              <a:t>Blake Harvey</a:t>
            </a:r>
          </a:p>
          <a:p>
            <a:r>
              <a:rPr lang="en-US" dirty="0" err="1" smtClean="0"/>
              <a:t>Sekita</a:t>
            </a:r>
            <a:r>
              <a:rPr lang="en-US" smtClean="0"/>
              <a:t> Grant</a:t>
            </a:r>
            <a:endParaRPr lang="en-US" dirty="0" smtClean="0"/>
          </a:p>
          <a:p>
            <a:r>
              <a:rPr lang="en-US" dirty="0" smtClean="0"/>
              <a:t>Brett Lackey</a:t>
            </a:r>
          </a:p>
          <a:p>
            <a:r>
              <a:rPr lang="en-US" dirty="0" smtClean="0"/>
              <a:t>Alex Fisher</a:t>
            </a:r>
          </a:p>
          <a:p>
            <a:r>
              <a:rPr lang="en-US" dirty="0" smtClean="0"/>
              <a:t>Hilary Flint</a:t>
            </a:r>
          </a:p>
          <a:p>
            <a:r>
              <a:rPr lang="en-US" dirty="0" smtClean="0"/>
              <a:t>Amy Long</a:t>
            </a:r>
          </a:p>
          <a:p>
            <a:endParaRPr lang="en-US" dirty="0"/>
          </a:p>
        </p:txBody>
      </p:sp>
      <p:pic>
        <p:nvPicPr>
          <p:cNvPr id="5" name="Picture 4" descr="pinellas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95600"/>
            <a:ext cx="4876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64770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Accent Beach Homes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Post-Disaster Recovery</a:t>
            </a:r>
            <a:br>
              <a:rPr lang="en-US" dirty="0" smtClean="0"/>
            </a:br>
            <a:r>
              <a:rPr lang="en-US" dirty="0" smtClean="0"/>
              <a:t>“V”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 smtClean="0"/>
              <a:t>Damage exceeding 50 percent of pre-storm market value, if reconstructed, shall comply with the Coastal High Hazard Area (“CHHA”) section of the Florida Building Code and Chapter 158 of the Pinellas County Code </a:t>
            </a:r>
          </a:p>
          <a:p>
            <a:endParaRPr lang="en-US" dirty="0"/>
          </a:p>
        </p:txBody>
      </p:sp>
      <p:pic>
        <p:nvPicPr>
          <p:cNvPr id="4" name="Picture 3" descr="pinellas9.jpg"/>
          <p:cNvPicPr>
            <a:picLocks noChangeAspect="1"/>
          </p:cNvPicPr>
          <p:nvPr/>
        </p:nvPicPr>
        <p:blipFill>
          <a:blip r:embed="rId2" cstate="print"/>
          <a:srcRect l="4000" t="5316" r="4000" b="12292"/>
          <a:stretch>
            <a:fillRect/>
          </a:stretch>
        </p:blipFill>
        <p:spPr>
          <a:xfrm>
            <a:off x="1066800" y="3962400"/>
            <a:ext cx="3505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Freelance-help.com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Post-Disaster Recovery</a:t>
            </a:r>
            <a:br>
              <a:rPr lang="en-US" dirty="0" smtClean="0"/>
            </a:br>
            <a:r>
              <a:rPr lang="en-US" dirty="0" smtClean="0"/>
              <a:t>Recurring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 smtClean="0"/>
              <a:t>Structures which have suffered damage to pilings, foundations, or load bearing walls more than one time within a 3 year period shall rebuild landward of their present location and be structurally modified to meet current building codes.</a:t>
            </a:r>
          </a:p>
          <a:p>
            <a:endParaRPr lang="en-US" dirty="0"/>
          </a:p>
        </p:txBody>
      </p:sp>
      <p:pic>
        <p:nvPicPr>
          <p:cNvPr id="4" name="Picture 3" descr="pinellas10.jpg"/>
          <p:cNvPicPr>
            <a:picLocks noChangeAspect="1"/>
          </p:cNvPicPr>
          <p:nvPr/>
        </p:nvPicPr>
        <p:blipFill>
          <a:blip r:embed="rId2" cstate="print"/>
          <a:srcRect b="11385"/>
          <a:stretch>
            <a:fillRect/>
          </a:stretch>
        </p:blipFill>
        <p:spPr>
          <a:xfrm>
            <a:off x="4038600" y="3962400"/>
            <a:ext cx="436562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63246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The Storm Resource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Post-Disaster Recovery</a:t>
            </a:r>
            <a:br>
              <a:rPr lang="en-US" dirty="0" smtClean="0"/>
            </a:br>
            <a:r>
              <a:rPr lang="en-US" dirty="0" smtClean="0"/>
              <a:t>Permitting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permitting process shall be temporarily modified to provide for rapid disaster repairs and accelerate safe redevelopment of critical facilities within the County</a:t>
            </a:r>
          </a:p>
          <a:p>
            <a:r>
              <a:rPr lang="en-US" dirty="0" smtClean="0"/>
              <a:t>Critical facilities shall receive primary focus </a:t>
            </a:r>
          </a:p>
          <a:p>
            <a:r>
              <a:rPr lang="en-US" dirty="0" smtClean="0"/>
              <a:t>Permitting standards will be relaxed to require one permit and one inspection to allow for rapid redevelopment</a:t>
            </a:r>
          </a:p>
          <a:p>
            <a:r>
              <a:rPr lang="en-US" dirty="0" smtClean="0"/>
              <a:t>The permitting for minor repairs shall be expedited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debris clearance and repairs do not undermine historic resources</a:t>
            </a:r>
          </a:p>
          <a:p>
            <a:r>
              <a:rPr lang="en-US" dirty="0" smtClean="0"/>
              <a:t>Recover and reuse existing materials from historic structures to retain as historic integrity and aesthetics of the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If ordinance creates an unnecessary hardship or inequity to an individual landowner, such owner may seek, through the Board of Adjustment, a variance or special exception.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3733800"/>
            <a:ext cx="7162800" cy="2590800"/>
            <a:chOff x="990600" y="3733800"/>
            <a:chExt cx="7162800" cy="2590800"/>
          </a:xfrm>
        </p:grpSpPr>
        <p:pic>
          <p:nvPicPr>
            <p:cNvPr id="5" name="Picture 4" descr="pinellas6.jpg"/>
            <p:cNvPicPr>
              <a:picLocks noChangeAspect="1"/>
            </p:cNvPicPr>
            <p:nvPr/>
          </p:nvPicPr>
          <p:blipFill>
            <a:blip r:embed="rId2" cstate="print"/>
            <a:srcRect l="5783" t="12048" r="7470" b="6024"/>
            <a:stretch>
              <a:fillRect/>
            </a:stretch>
          </p:blipFill>
          <p:spPr>
            <a:xfrm>
              <a:off x="4724400" y="3733800"/>
              <a:ext cx="34290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pinellas7.jpg"/>
            <p:cNvPicPr>
              <a:picLocks noChangeAspect="1"/>
            </p:cNvPicPr>
            <p:nvPr/>
          </p:nvPicPr>
          <p:blipFill>
            <a:blip r:embed="rId3" cstate="print"/>
            <a:srcRect l="10549" t="17583" r="10329" b="7693"/>
            <a:stretch>
              <a:fillRect/>
            </a:stretch>
          </p:blipFill>
          <p:spPr>
            <a:xfrm>
              <a:off x="990600" y="3733800"/>
              <a:ext cx="34290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990600" y="64008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Cornucopia3D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– to reduce exposure to natural hazards through:</a:t>
            </a:r>
          </a:p>
          <a:p>
            <a:pPr lvl="1"/>
            <a:r>
              <a:rPr lang="en-US" dirty="0" smtClean="0"/>
              <a:t>Zoning – Redefine property lines</a:t>
            </a:r>
          </a:p>
          <a:p>
            <a:pPr lvl="1"/>
            <a:r>
              <a:rPr lang="en-US" dirty="0" smtClean="0"/>
              <a:t>Post-disaster Recovery – 90 day period</a:t>
            </a:r>
          </a:p>
          <a:p>
            <a:pPr lvl="1"/>
            <a:r>
              <a:rPr lang="en-US" dirty="0" smtClean="0"/>
              <a:t>Historic Preservation – Maintain historic integrity</a:t>
            </a:r>
          </a:p>
          <a:p>
            <a:pPr lvl="1"/>
            <a:r>
              <a:rPr lang="en-US" dirty="0" smtClean="0"/>
              <a:t>Process – Variances and special exceptions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Content Placeholder 5" descr="pinellas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9" y="1905000"/>
            <a:ext cx="6786822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Travelbysimon.net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Ordinance Content</a:t>
            </a:r>
          </a:p>
          <a:p>
            <a:pPr lvl="1"/>
            <a:r>
              <a:rPr lang="en-US" dirty="0" smtClean="0"/>
              <a:t>Zoning</a:t>
            </a:r>
          </a:p>
          <a:p>
            <a:pPr lvl="1"/>
            <a:r>
              <a:rPr lang="en-US" dirty="0" smtClean="0"/>
              <a:t>Post-disaster Recovery</a:t>
            </a:r>
          </a:p>
          <a:p>
            <a:pPr lvl="1"/>
            <a:r>
              <a:rPr lang="en-US" dirty="0" smtClean="0"/>
              <a:t>Historic Preservation</a:t>
            </a:r>
          </a:p>
          <a:p>
            <a:pPr lvl="1"/>
            <a:r>
              <a:rPr lang="en-US" dirty="0" smtClean="0"/>
              <a:t>Process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 descr="pinellas1.jpg"/>
          <p:cNvPicPr>
            <a:picLocks noChangeAspect="1"/>
          </p:cNvPicPr>
          <p:nvPr/>
        </p:nvPicPr>
        <p:blipFill>
          <a:blip r:embed="rId2" cstate="print"/>
          <a:srcRect l="5959" t="3774" r="24004" b="3774"/>
          <a:stretch>
            <a:fillRect/>
          </a:stretch>
        </p:blipFill>
        <p:spPr>
          <a:xfrm>
            <a:off x="4953000" y="1905000"/>
            <a:ext cx="3505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53000" y="57150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Beach to Bay Realty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Post Disaster Redevelopment Plan (PDRP)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or eliminate the exposure of human life and public and private property to natural hazards</a:t>
            </a:r>
            <a:endParaRPr lang="en-US" dirty="0"/>
          </a:p>
        </p:txBody>
      </p:sp>
      <p:pic>
        <p:nvPicPr>
          <p:cNvPr id="4" name="Picture 3" descr="pinellas5.jpg"/>
          <p:cNvPicPr>
            <a:picLocks noChangeAspect="1"/>
          </p:cNvPicPr>
          <p:nvPr/>
        </p:nvPicPr>
        <p:blipFill>
          <a:blip r:embed="rId2" cstate="print"/>
          <a:srcRect r="667" b="37870"/>
          <a:stretch>
            <a:fillRect/>
          </a:stretch>
        </p:blipFill>
        <p:spPr>
          <a:xfrm>
            <a:off x="1752600" y="3429000"/>
            <a:ext cx="56769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61722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FEMA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Ordinance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To set forth options managing changes in developing rights after sands have shifted and regulate post-disaster build-back   </a:t>
            </a:r>
          </a:p>
          <a:p>
            <a:r>
              <a:rPr lang="en-US" dirty="0" smtClean="0"/>
              <a:t>2. </a:t>
            </a:r>
            <a:r>
              <a:rPr lang="en-US" dirty="0"/>
              <a:t>To prescribe regulations for coastal high hazard and flood hazard areas</a:t>
            </a:r>
          </a:p>
          <a:p>
            <a:r>
              <a:rPr lang="en-US" dirty="0" smtClean="0"/>
              <a:t>3. </a:t>
            </a:r>
            <a:r>
              <a:rPr lang="en-US" dirty="0"/>
              <a:t>To encourage the flood proofing of all structures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Property lines will be redefined according to federal, state and local laws, in the event a natural disaster permanently changes the mean high water line (MHWL)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71500" y="3506785"/>
            <a:ext cx="8001000" cy="2603664"/>
            <a:chOff x="457200" y="3506785"/>
            <a:chExt cx="8001000" cy="26036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506785"/>
              <a:ext cx="3911941" cy="26036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506785"/>
              <a:ext cx="3886200" cy="25767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585070" y="61722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Tcpalm.com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Zoning-Loss of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loss of land occurs, the Pinellas County Board of Commissioners has the discretion to choose any of the following responses, or any combination thereof:</a:t>
            </a:r>
            <a:endParaRPr lang="en-US" sz="3600" dirty="0" smtClean="0"/>
          </a:p>
          <a:p>
            <a:pPr lvl="0"/>
            <a:r>
              <a:rPr lang="en-US" dirty="0" smtClean="0"/>
              <a:t>Active Role of Municipality</a:t>
            </a:r>
            <a:endParaRPr lang="en-US" sz="3600" dirty="0" smtClean="0"/>
          </a:p>
          <a:p>
            <a:pPr lvl="1"/>
            <a:r>
              <a:rPr lang="en-US" sz="2800" dirty="0" smtClean="0"/>
              <a:t>Transfer of Development Rights (TDR’s)</a:t>
            </a:r>
            <a:endParaRPr lang="en-US" sz="3200" dirty="0" smtClean="0"/>
          </a:p>
          <a:p>
            <a:pPr lvl="1"/>
            <a:r>
              <a:rPr lang="en-US" sz="2800" dirty="0" smtClean="0"/>
              <a:t>Land Swap</a:t>
            </a:r>
            <a:endParaRPr lang="en-US" sz="3200" dirty="0" smtClean="0"/>
          </a:p>
          <a:p>
            <a:pPr lvl="1"/>
            <a:r>
              <a:rPr lang="en-US" sz="2800" dirty="0" smtClean="0"/>
              <a:t>Mediation (Burt J. Harris Act)</a:t>
            </a:r>
            <a:endParaRPr lang="en-US" sz="3200" dirty="0" smtClean="0"/>
          </a:p>
          <a:p>
            <a:pPr lvl="0"/>
            <a:r>
              <a:rPr lang="en-US" dirty="0" smtClean="0"/>
              <a:t>Passive Role of Municipality</a:t>
            </a:r>
            <a:endParaRPr lang="en-US" sz="3600" dirty="0" smtClean="0"/>
          </a:p>
          <a:p>
            <a:pPr lvl="1"/>
            <a:r>
              <a:rPr lang="en-US" sz="2800" dirty="0" smtClean="0"/>
              <a:t>Heightened notice requirements: disclosure of risks to potential buyers of coastal land</a:t>
            </a:r>
            <a:endParaRPr lang="en-US" sz="3200" dirty="0" smtClean="0"/>
          </a:p>
          <a:p>
            <a:pPr lvl="1"/>
            <a:r>
              <a:rPr lang="en-US" sz="2800" dirty="0" smtClean="0"/>
              <a:t>Heightened environmental requirements for coastal property ownership</a:t>
            </a:r>
            <a:endParaRPr lang="en-US" sz="3200" dirty="0" smtClean="0"/>
          </a:p>
          <a:p>
            <a:pPr lvl="2"/>
            <a:r>
              <a:rPr lang="en-US" sz="2400" dirty="0" smtClean="0"/>
              <a:t> specify minimum dune height and width requirements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Zoning- Public Easements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easements will remain intact by shifting the easement line inland</a:t>
            </a:r>
          </a:p>
          <a:p>
            <a:endParaRPr lang="en-US" dirty="0"/>
          </a:p>
        </p:txBody>
      </p:sp>
      <p:pic>
        <p:nvPicPr>
          <p:cNvPr id="5" name="Picture 4" descr="pinellas3.jpg"/>
          <p:cNvPicPr>
            <a:picLocks noChangeAspect="1"/>
          </p:cNvPicPr>
          <p:nvPr/>
        </p:nvPicPr>
        <p:blipFill>
          <a:blip r:embed="rId2" cstate="print"/>
          <a:srcRect t="18928" r="2500" b="16496"/>
          <a:stretch>
            <a:fillRect/>
          </a:stretch>
        </p:blipFill>
        <p:spPr>
          <a:xfrm>
            <a:off x="838200" y="3124200"/>
            <a:ext cx="7467600" cy="294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1722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Panoramio.com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Post-Disaster Recovery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immediately following a natural disaster or immediately following a moratorium</a:t>
            </a:r>
          </a:p>
          <a:p>
            <a:r>
              <a:rPr lang="en-US" dirty="0" smtClean="0"/>
              <a:t>Ends 90 days after it begins</a:t>
            </a:r>
            <a:endParaRPr lang="en-US" dirty="0"/>
          </a:p>
        </p:txBody>
      </p:sp>
      <p:pic>
        <p:nvPicPr>
          <p:cNvPr id="4" name="Picture 3" descr="pinellas8.jpg"/>
          <p:cNvPicPr>
            <a:picLocks noChangeAspect="1"/>
          </p:cNvPicPr>
          <p:nvPr/>
        </p:nvPicPr>
        <p:blipFill>
          <a:blip r:embed="rId2" cstate="print"/>
          <a:srcRect t="11500"/>
          <a:stretch>
            <a:fillRect/>
          </a:stretch>
        </p:blipFill>
        <p:spPr>
          <a:xfrm>
            <a:off x="3657600" y="3886200"/>
            <a:ext cx="4690683" cy="2345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beachrebuilder.com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Post-Disaster Recovery Preliminary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Pinellas County Public Works Department, the Office of Emergency Management, and the Planning Department shall:</a:t>
            </a:r>
          </a:p>
          <a:p>
            <a:pPr lvl="2"/>
            <a:r>
              <a:rPr lang="en-US" sz="2400" dirty="0" smtClean="0"/>
              <a:t>Identify (1) damaged areas requiring rehabilitation or redevelopment and (2) high-risk areas for development;</a:t>
            </a:r>
          </a:p>
          <a:p>
            <a:pPr lvl="2"/>
            <a:r>
              <a:rPr lang="en-US" sz="2400" dirty="0" smtClean="0"/>
              <a:t>Analyze and recommend hazard mitigation options for the redevelopment of damaged areas and public facilities; and </a:t>
            </a:r>
          </a:p>
          <a:p>
            <a:pPr lvl="2"/>
            <a:r>
              <a:rPr lang="en-US" sz="2400" dirty="0" smtClean="0"/>
              <a:t>Recommend amendments, if needed, to the Pinellas County Comprehensive Development Master Plan.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219</TotalTime>
  <Words>655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Post-Disaster Rebuilding for Pinellas County April 7th, 2011</vt:lpstr>
      <vt:lpstr>Outline</vt:lpstr>
      <vt:lpstr>Purpose of Post Disaster Redevelopment Plan (PDRP)</vt:lpstr>
      <vt:lpstr>Purpose of Ordinance </vt:lpstr>
      <vt:lpstr>Zoning</vt:lpstr>
      <vt:lpstr>Zoning-Loss of Land</vt:lpstr>
      <vt:lpstr>Zoning- Public Easements</vt:lpstr>
      <vt:lpstr>Post-Disaster Recovery Period</vt:lpstr>
      <vt:lpstr>Post-Disaster Recovery Preliminary Studies</vt:lpstr>
      <vt:lpstr>Post-Disaster Recovery “V” Zone</vt:lpstr>
      <vt:lpstr>Post-Disaster Recovery Recurring Destruction</vt:lpstr>
      <vt:lpstr>Post-Disaster Recovery Permitting Process</vt:lpstr>
      <vt:lpstr>Historic Preservation</vt:lpstr>
      <vt:lpstr>Process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Disaster Rebuilding</dc:title>
  <dc:creator>Brett Lackey</dc:creator>
  <cp:lastModifiedBy>Blake Harvey</cp:lastModifiedBy>
  <cp:revision>23</cp:revision>
  <dcterms:created xsi:type="dcterms:W3CDTF">2012-01-24T23:50:45Z</dcterms:created>
  <dcterms:modified xsi:type="dcterms:W3CDTF">2012-01-24T23:51:06Z</dcterms:modified>
</cp:coreProperties>
</file>